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8F3B-072C-43D3-AF72-3AACF0AB0A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5C562-5586-419B-9C40-0698E875E0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8B8BD-733E-4A09-812E-09AA6957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C809D-4030-4A0F-B8B2-1AA9BC60D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FC97F-C178-4FA2-8C8A-25AD74713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797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6B8F5-BB38-423F-81F2-04747324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4C5504-D92F-482A-AC6F-1A48B21F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09F7E-D84D-45D8-BEC9-40FB225E9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2CA1A-86C3-4E9F-BDEE-904804DC7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0F39-A043-4837-8546-B5FBC707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179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DEF10C-0D60-4843-B57D-64526705A8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79914-D960-41E6-9305-D6EC09C26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D25AE-B7A7-453E-8510-7C277EAB4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83DD5-17F0-4BDF-8928-DD349227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A3725-205E-48E5-9A0B-4906263DA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45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465A5-7C2E-4782-8D3B-82D78968D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729E4-435A-4C06-B4E9-35F31032AA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8D74C-343D-4655-AAC6-41C549802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2306B-4101-4797-9EA9-D36535947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B51AB-77D6-403A-A669-DC71CA3D5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5788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318C5-0622-4E45-B1F5-5B53ED433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BA2AC-E927-46E8-9088-C08BB5D1A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C6B8D-E357-4FF2-B23B-463678670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4B754-B807-4212-89C5-E21F4936B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11555-B265-482A-A09A-D05992BB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0799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0D0FD-7F11-41F1-A2DD-D61EB366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68229-C58B-41F2-A6DB-68D2D87894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26A9F1-73CC-4FDA-BF5D-8AC2C85FF8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CA8EA-8DA1-4CB8-B4F8-CCFE94663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63239-045D-431A-97F2-32AB8BD70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53593-78B5-4532-AF1A-1F390FBEF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427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A068-FA7C-4F07-8E43-AAF562F4B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D91BC-C342-48D3-A1A8-47FF09774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F36D3E-5C67-4072-9795-4FE5CDE3C4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5764A-622D-421E-8C9F-28F43C6DD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5889BF-F618-49B3-BBA9-5F52D2C83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C0D64-4627-4D58-8C88-8666CC31A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0507B7-0E00-4BE0-8B3E-D407D04D4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369AD1-92A2-43EC-A3C4-398E68BA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899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C3727-0E27-4F96-A0F5-38E40A717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23A16A-F5E0-4481-92B2-DB4351F18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B7271-FA26-4548-A8B0-3F8B832F2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7FF77-8618-457D-BE84-F77360E69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36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114DFC-1BA3-42BD-BC9B-9CD03F789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857B7-031D-4E10-B1C2-42A01499A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D8560-EF8D-431A-A379-50BCDF4F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9104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8EBC-F35B-4076-B7F1-AD3A76BAA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D037B-6A52-421B-910F-67B6C569F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9BA00-9E37-4F42-8676-69541E0D8D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71FA4F-5B0A-407D-A440-28D0E3A45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171A0-6AE6-4152-B5A5-DE73D6FAB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A0AA1-C992-49D9-8EBD-973A6CF3C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61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74ABA-1A2A-4D20-8D2C-48154726B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1025A0-4A93-4F4B-B703-8A3E65D751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6DD22-F94F-4A5D-B84E-8CC8EFB72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42F0EA-7BDC-41CE-AB25-8E05056B4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870E1-9339-4711-AF60-3F67B5571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42BEA-71F6-4808-8B28-B523F665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83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48D09C-88B5-4A24-A05A-019FD51F0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FDD65-266B-470E-B937-0AC9DE0B2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2D6CC-1377-43D2-86A6-C307AC0411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49B2C-7967-4F1A-AD76-83349B2908B1}" type="datetimeFigureOut">
              <a:rPr lang="en-CA" smtClean="0"/>
              <a:t>2020-12-11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84859-38F2-492A-9D8E-FE9953AF10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1BDAF-58C6-4BE9-A94E-88E6F39315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4C222-63A5-451F-8D88-4DFF0005E1C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444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>
            <a:extLst>
              <a:ext uri="{FF2B5EF4-FFF2-40B4-BE49-F238E27FC236}">
                <a16:creationId xmlns:a16="http://schemas.microsoft.com/office/drawing/2014/main" id="{9C6BB8DA-5B60-49C9-90C0-820C46C5B3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7" b="223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2C12F3-0264-416D-ADAB-3F8CA94680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en-CA" sz="4000" b="1"/>
              <a:t>Mural Inspiration </a:t>
            </a:r>
            <a:br>
              <a:rPr lang="en-CA" sz="4000" b="1"/>
            </a:br>
            <a:r>
              <a:rPr lang="en-CA" sz="4000" b="1"/>
              <a:t>Around the World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51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99D2C73-08B0-4F6B-A8E9-4651E6BDB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8DB88C-7EF2-487C-85D1-848F61F13E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outdoor, sky, decker&#10;&#10;Description automatically generated">
            <a:extLst>
              <a:ext uri="{FF2B5EF4-FFF2-40B4-BE49-F238E27FC236}">
                <a16:creationId xmlns:a16="http://schemas.microsoft.com/office/drawing/2014/main" id="{EFC87419-526D-4D81-9594-9A458126B9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6" r="9309"/>
          <a:stretch/>
        </p:blipFill>
        <p:spPr>
          <a:xfrm>
            <a:off x="643467" y="643467"/>
            <a:ext cx="5372099" cy="5571066"/>
          </a:xfrm>
          <a:prstGeom prst="rect">
            <a:avLst/>
          </a:prstGeom>
        </p:spPr>
      </p:pic>
      <p:pic>
        <p:nvPicPr>
          <p:cNvPr id="5" name="Picture 4" descr="A picture containing text, outdoor, skating, ground&#10;&#10;Description automatically generated">
            <a:extLst>
              <a:ext uri="{FF2B5EF4-FFF2-40B4-BE49-F238E27FC236}">
                <a16:creationId xmlns:a16="http://schemas.microsoft.com/office/drawing/2014/main" id="{29BA231B-7B39-4A31-9F43-A760E2DA1E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7" r="17815" b="-2"/>
          <a:stretch/>
        </p:blipFill>
        <p:spPr>
          <a:xfrm>
            <a:off x="6176432" y="643467"/>
            <a:ext cx="537210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81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625C03-830F-4719-88BA-D4CACCC63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5" r="-1" b="15966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06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colorful&#10;&#10;Description automatically generated">
            <a:extLst>
              <a:ext uri="{FF2B5EF4-FFF2-40B4-BE49-F238E27FC236}">
                <a16:creationId xmlns:a16="http://schemas.microsoft.com/office/drawing/2014/main" id="{27142B62-64C6-492C-9846-9123323759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2" r="-1" b="13959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78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CFA3249E-8BAE-42EE-BA62-67999706EF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60" r="2" b="6949"/>
          <a:stretch/>
        </p:blipFill>
        <p:spPr>
          <a:xfrm>
            <a:off x="6421035" y="643467"/>
            <a:ext cx="5129784" cy="55710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colorful, sign&#10;&#10;Description automatically generated">
            <a:extLst>
              <a:ext uri="{FF2B5EF4-FFF2-40B4-BE49-F238E27FC236}">
                <a16:creationId xmlns:a16="http://schemas.microsoft.com/office/drawing/2014/main" id="{2E965492-7A51-4DD7-B547-38930D7465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0" r="-3" b="-3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42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way, graffiti&#10;&#10;Description automatically generated">
            <a:extLst>
              <a:ext uri="{FF2B5EF4-FFF2-40B4-BE49-F238E27FC236}">
                <a16:creationId xmlns:a16="http://schemas.microsoft.com/office/drawing/2014/main" id="{0D2F859B-A8DD-497B-A5DD-CE0D9778E6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5" r="-1" b="3107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33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9E90EB45-EEE9-4563-8179-65EF62AE0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colorful&#10;&#10;Description automatically generated">
            <a:extLst>
              <a:ext uri="{FF2B5EF4-FFF2-40B4-BE49-F238E27FC236}">
                <a16:creationId xmlns:a16="http://schemas.microsoft.com/office/drawing/2014/main" id="{A6EB8AB0-35B9-4E57-95B0-2DFEA00B2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433" y="1535335"/>
            <a:ext cx="5372100" cy="3787330"/>
          </a:xfrm>
          <a:prstGeom prst="rect">
            <a:avLst/>
          </a:prstGeom>
        </p:spPr>
      </p:pic>
      <p:sp>
        <p:nvSpPr>
          <p:cNvPr id="15" name="Rectangle 11">
            <a:extLst>
              <a:ext uri="{FF2B5EF4-FFF2-40B4-BE49-F238E27FC236}">
                <a16:creationId xmlns:a16="http://schemas.microsoft.com/office/drawing/2014/main" id="{23D0EF74-AD1E-4FD9-914D-8EC9058EB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outdoor, colorful, several&#10;&#10;Description automatically generated">
            <a:extLst>
              <a:ext uri="{FF2B5EF4-FFF2-40B4-BE49-F238E27FC236}">
                <a16:creationId xmlns:a16="http://schemas.microsoft.com/office/drawing/2014/main" id="{B1779FE4-AB26-4F37-8B54-9BB08A5C8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756381"/>
            <a:ext cx="5372099" cy="53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39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, graffiti, colorful, painted&#10;&#10;Description automatically generated">
            <a:extLst>
              <a:ext uri="{FF2B5EF4-FFF2-40B4-BE49-F238E27FC236}">
                <a16:creationId xmlns:a16="http://schemas.microsoft.com/office/drawing/2014/main" id="{87479AB4-9B3B-432E-8E19-243F5BE8D4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2" r="14003" b="-1"/>
          <a:stretch/>
        </p:blipFill>
        <p:spPr>
          <a:xfrm>
            <a:off x="6421035" y="643467"/>
            <a:ext cx="5129784" cy="55710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outdoor, colorful, painted&#10;&#10;Description automatically generated">
            <a:extLst>
              <a:ext uri="{FF2B5EF4-FFF2-40B4-BE49-F238E27FC236}">
                <a16:creationId xmlns:a16="http://schemas.microsoft.com/office/drawing/2014/main" id="{B353C8D3-9FCF-46D1-AFA1-39AE912C7F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6" r="26589" b="-1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0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Widescreen</PresentationFormat>
  <Paragraphs>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Mural Inspiration  Around the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Mural Inspiration  Around the World</dc:title>
  <dc:creator>Natalie Smith</dc:creator>
  <cp:lastModifiedBy>Judy Durkee</cp:lastModifiedBy>
  <cp:revision>2</cp:revision>
  <dcterms:created xsi:type="dcterms:W3CDTF">2020-12-11T14:37:56Z</dcterms:created>
  <dcterms:modified xsi:type="dcterms:W3CDTF">2020-12-11T15:26:19Z</dcterms:modified>
</cp:coreProperties>
</file>